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</p:sldIdLst>
  <p:sldSz cx="10693400" cy="7200900"/>
  <p:notesSz cx="6858000" cy="9144000"/>
  <p:defaultTextStyle>
    <a:defPPr>
      <a:defRPr lang="ko-KR"/>
    </a:defPPr>
    <a:lvl1pPr marL="0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5" autoAdjust="0"/>
    <p:restoredTop sz="94708" autoAdjust="0"/>
  </p:normalViewPr>
  <p:slideViewPr>
    <p:cSldViewPr>
      <p:cViewPr varScale="1">
        <p:scale>
          <a:sx n="94" d="100"/>
          <a:sy n="94" d="100"/>
        </p:scale>
        <p:origin x="-156" y="-96"/>
      </p:cViewPr>
      <p:guideLst>
        <p:guide orient="horz" pos="2359"/>
        <p:guide pos="3368"/>
        <p:guide pos="5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073D-CB92-4611-8A0A-B0CACC39F98C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685800"/>
            <a:ext cx="5089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A41F-C9CE-4DD1-B61F-619CEE26B8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8469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A41F-C9CE-4DD1-B61F-619CEE26B8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5773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236947"/>
            <a:ext cx="9089390" cy="154352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080510"/>
            <a:ext cx="748538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436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5076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288371"/>
            <a:ext cx="2406015" cy="61441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288371"/>
            <a:ext cx="7039822" cy="61441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579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566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627245"/>
            <a:ext cx="9089390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052049"/>
            <a:ext cx="9089390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959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680211"/>
            <a:ext cx="4722918" cy="475226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680211"/>
            <a:ext cx="4722918" cy="475226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257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11869"/>
            <a:ext cx="4724775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283619"/>
            <a:ext cx="4724775" cy="41488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11869"/>
            <a:ext cx="4726631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283619"/>
            <a:ext cx="4726631" cy="41488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9227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280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833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286702"/>
            <a:ext cx="3518055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286703"/>
            <a:ext cx="5977908" cy="614576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06856"/>
            <a:ext cx="3518055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2388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040630"/>
            <a:ext cx="6416040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43414"/>
            <a:ext cx="641604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635705"/>
            <a:ext cx="641604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996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288370"/>
            <a:ext cx="9624060" cy="1200150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80211"/>
            <a:ext cx="9624060" cy="4752261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6674168"/>
            <a:ext cx="2495127" cy="383381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253A-AFA8-49AC-B8F5-8B8B41236438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6674168"/>
            <a:ext cx="3386243" cy="383381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6674168"/>
            <a:ext cx="2495127" cy="383381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B3BA-AF06-4D77-B826-66EBED31E6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9343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1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0716" y="1040100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solidFill>
                  <a:schemeClr val="bg1"/>
                </a:solidFill>
                <a:latin typeface="서울남산체 EB" pitchFamily="18" charset="-127"/>
                <a:ea typeface="서울남산체 EB" pitchFamily="18" charset="-127"/>
              </a:rPr>
              <a:t>제 </a:t>
            </a:r>
            <a:r>
              <a:rPr lang="en-US" altLang="ko-KR" sz="1800" dirty="0" smtClean="0">
                <a:solidFill>
                  <a:schemeClr val="bg1"/>
                </a:solidFill>
                <a:latin typeface="서울남산체 EB" pitchFamily="18" charset="-127"/>
                <a:ea typeface="서울남산체 EB" pitchFamily="18" charset="-127"/>
              </a:rPr>
              <a:t>33</a:t>
            </a:r>
            <a:r>
              <a:rPr lang="ko-KR" altLang="en-US" sz="1800" dirty="0" smtClean="0">
                <a:solidFill>
                  <a:schemeClr val="bg1"/>
                </a:solidFill>
                <a:latin typeface="서울남산체 EB" pitchFamily="18" charset="-127"/>
                <a:ea typeface="서울남산체 EB" pitchFamily="18" charset="-127"/>
              </a:rPr>
              <a:t>회 장애인의 날 교육자료</a:t>
            </a:r>
            <a:endParaRPr lang="ko-KR" altLang="en-US" sz="1800" dirty="0">
              <a:solidFill>
                <a:schemeClr val="bg1"/>
              </a:solidFill>
              <a:latin typeface="서울남산체 EB" pitchFamily="18" charset="-127"/>
              <a:ea typeface="서울남산체 EB" pitchFamily="18" charset="-127"/>
            </a:endParaRPr>
          </a:p>
        </p:txBody>
      </p:sp>
      <p:pic>
        <p:nvPicPr>
          <p:cNvPr id="5122" name="Picture 2" descr="C:\Users\조민정\Desktop\장애인의날 교육자료 표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"/>
            <a:ext cx="10685124" cy="720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04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" y="9322"/>
            <a:ext cx="10695949" cy="719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조민정\Desktop\장애인슬로건-최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7" y="1440210"/>
            <a:ext cx="6967537" cy="294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843659" y="5809910"/>
            <a:ext cx="5888654" cy="670860"/>
            <a:chOff x="2754412" y="6192738"/>
            <a:chExt cx="5688632" cy="648072"/>
          </a:xfrm>
        </p:grpSpPr>
        <p:pic>
          <p:nvPicPr>
            <p:cNvPr id="5125" name="Picture 5" descr="C:\Users\조민정\Documents\NEOBIZBOX 받은 파일\영상 삽입 로고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908" y="6192738"/>
              <a:ext cx="1224136" cy="6443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조민정\Documents\NEOBIZBOX 받은 파일\dd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412" y="6297885"/>
              <a:ext cx="4048125" cy="5429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04"/>
            <a:ext cx="10693528" cy="72001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" y="-4961"/>
            <a:ext cx="10693528" cy="72001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5" y="754"/>
            <a:ext cx="10693528" cy="720014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" y="754"/>
            <a:ext cx="10693528" cy="72001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6574" cy="7202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1537"/>
            <a:ext cx="10691813" cy="7199313"/>
            <a:chOff x="0" y="1537"/>
            <a:chExt cx="10691813" cy="7199313"/>
          </a:xfrm>
        </p:grpSpPr>
        <p:pic>
          <p:nvPicPr>
            <p:cNvPr id="4110" name="Picture 14" descr="C:\Users\조민정\Desktop\그림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7"/>
              <a:ext cx="10691813" cy="71993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1026220" y="3550258"/>
              <a:ext cx="1368152" cy="297554"/>
              <a:chOff x="-1566068" y="3528442"/>
              <a:chExt cx="1566068" cy="360040"/>
            </a:xfrm>
            <a:solidFill>
              <a:schemeClr val="accent1">
                <a:lumMod val="75000"/>
              </a:schemeClr>
            </a:solidFill>
          </p:grpSpPr>
          <p:grpSp>
            <p:nvGrpSpPr>
              <p:cNvPr id="3" name="그룹 2"/>
              <p:cNvGrpSpPr/>
              <p:nvPr/>
            </p:nvGrpSpPr>
            <p:grpSpPr>
              <a:xfrm>
                <a:off x="-1566068" y="3528442"/>
                <a:ext cx="1566068" cy="360040"/>
                <a:chOff x="-1566068" y="1008162"/>
                <a:chExt cx="1368152" cy="360040"/>
              </a:xfrm>
              <a:grpFill/>
            </p:grpSpPr>
            <p:sp>
              <p:nvSpPr>
                <p:cNvPr id="2" name="갈매기형 수장 1"/>
                <p:cNvSpPr/>
                <p:nvPr/>
              </p:nvSpPr>
              <p:spPr>
                <a:xfrm>
                  <a:off x="-1566068" y="1008162"/>
                  <a:ext cx="1080120" cy="360040"/>
                </a:xfrm>
                <a:prstGeom prst="chevron">
                  <a:avLst>
                    <a:gd name="adj" fmla="val 211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갈매기형 수장 3"/>
                <p:cNvSpPr/>
                <p:nvPr/>
              </p:nvSpPr>
              <p:spPr>
                <a:xfrm rot="10800000">
                  <a:off x="-1278036" y="1008162"/>
                  <a:ext cx="1080120" cy="360040"/>
                </a:xfrm>
                <a:prstGeom prst="chevron">
                  <a:avLst>
                    <a:gd name="adj" fmla="val 290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-1449962" y="3552634"/>
                <a:ext cx="1323325" cy="2979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chemeClr val="bg1"/>
                    </a:solidFill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2015</a:t>
                </a:r>
                <a:r>
                  <a:rPr lang="ko-KR" altLang="en-US" sz="1000" b="1" dirty="0" smtClean="0">
                    <a:solidFill>
                      <a:schemeClr val="bg1"/>
                    </a:solidFill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년 연중캠페인</a:t>
                </a:r>
                <a:endParaRPr lang="ko-KR" altLang="en-US" sz="1000" b="1" dirty="0">
                  <a:solidFill>
                    <a:schemeClr val="bg1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509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8948" y="604714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* 2011 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사회조사통계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통계청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), 2011 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장애인 실태조사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복지부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)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88" y="1656234"/>
            <a:ext cx="3230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대한민국 전체 인구대비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5.6%(252</a:t>
            </a:r>
            <a:r>
              <a:rPr lang="ko-KR" alt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만명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)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가 장애인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0796" y="1656234"/>
            <a:ext cx="2977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252</a:t>
            </a:r>
            <a:r>
              <a:rPr lang="ko-KR" alt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만명의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 장애인 중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90.5%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가 후천성 장애인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88" y="4680570"/>
            <a:ext cx="3020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대한민국 전체 가구 중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1/7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가구에 장애인 거주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636" y="2160290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| 252</a:t>
            </a:r>
            <a:r>
              <a:rPr lang="ko-KR" alt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만명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524" y="1800250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5.6</a:t>
            </a:r>
            <a:r>
              <a:rPr lang="en-US" altLang="ko-KR" sz="1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b="1" dirty="0">
              <a:solidFill>
                <a:srgbClr val="FF9900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6599" y="4961602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7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가구 중</a:t>
            </a:r>
            <a:r>
              <a:rPr lang="ko-KR" altLang="en-US" sz="4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sz="4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1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가구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836" y="2880370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90.5</a:t>
            </a:r>
            <a:r>
              <a:rPr lang="en-US" altLang="ko-KR" sz="1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8060" y="460856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9.5</a:t>
            </a:r>
            <a:r>
              <a:rPr lang="en-US" altLang="ko-KR" sz="1000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sz="1200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sz="1200" b="1" dirty="0">
              <a:solidFill>
                <a:schemeClr val="accent1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8948" y="604714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* 2011 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사회조사통계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통계청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), 2011 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장애인 실태조사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복지부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)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9068" y="2511619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80.7</a:t>
            </a:r>
            <a:r>
              <a:rPr lang="en-US" altLang="ko-KR" sz="1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b="1" dirty="0">
              <a:solidFill>
                <a:srgbClr val="FF9900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364" y="252033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86.1</a:t>
            </a:r>
            <a:r>
              <a:rPr lang="en-US" altLang="ko-KR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64" y="5976714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72.3</a:t>
            </a:r>
            <a:r>
              <a:rPr lang="en-US" altLang="ko-KR" b="1" dirty="0" smtClean="0">
                <a:solidFill>
                  <a:schemeClr val="accent1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9068" y="597671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49.2</a:t>
            </a:r>
            <a:r>
              <a:rPr lang="en-US" altLang="ko-KR" sz="1000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b="1" dirty="0" smtClean="0">
                <a:solidFill>
                  <a:srgbClr val="FF9900"/>
                </a:solidFill>
                <a:latin typeface="서울남산체 B" pitchFamily="18" charset="-127"/>
                <a:ea typeface="서울남산체 B" pitchFamily="18" charset="-127"/>
              </a:rPr>
              <a:t>%</a:t>
            </a:r>
            <a:endParaRPr lang="ko-KR" altLang="en-US" b="1" dirty="0">
              <a:solidFill>
                <a:srgbClr val="FF9900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3084" y="5544666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* 2</a:t>
            </a:r>
            <a:r>
              <a: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서울남산체 B" pitchFamily="18" charset="-127"/>
                <a:ea typeface="서울남산체 B" pitchFamily="18" charset="-127"/>
              </a:rPr>
              <a:t>번째로 많은 응답</a:t>
            </a:r>
            <a:endParaRPr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754"/>
            <a:ext cx="10693528" cy="7200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88</Words>
  <Application>Microsoft Office PowerPoint</Application>
  <PresentationFormat>사용자 지정</PresentationFormat>
  <Paragraphs>18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leejinho</dc:creator>
  <cp:lastModifiedBy>Your User Name</cp:lastModifiedBy>
  <cp:revision>64</cp:revision>
  <dcterms:created xsi:type="dcterms:W3CDTF">2013-04-05T02:56:26Z</dcterms:created>
  <dcterms:modified xsi:type="dcterms:W3CDTF">2016-08-31T05:23:32Z</dcterms:modified>
</cp:coreProperties>
</file>